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1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BC379BA-629E-4AE2-B7DF-E80CCBD5C182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7D57528-C42B-4021-9545-D3D5D385A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ABAF30-A245-4FC3-B7A7-2886445B99C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7C8ADA-7C8F-47A6-9BA7-D060FD63D72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85EA61B0-2B2D-4734-81B2-AE07299ABC43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C675FD1-BA4A-4F45-8320-1D59E15C3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E2399-9EF5-4C0E-A68F-FAB766F3F87E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C6CAE-9275-4A00-BB94-50B3DACE1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5F3FC-9624-4DDA-B473-D40DE5E36054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FFB80-41A1-4075-B151-CEB1BC569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79ECBA-F852-4446-9F89-B7047A99F852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376ED-E565-42B0-A082-E80C858F7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74A3FA2D-8038-47CF-8920-A99FC2AB9E2A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65957AD-6320-45C7-9BDA-1B176EE0D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F70CE9-D692-4308-9316-66CEE3747942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AD1ACE-0872-4126-B80A-C05B00869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04DB15-995B-4037-830E-022455667A16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7A0A8B-D3F4-4AD0-885C-7ABE504DF0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37E992-CBA4-4F6D-A78C-0AA4842373E8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44B9E4-9E7B-4389-88B4-122E0B722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9AFE6-8C6A-4C2C-B3AD-6B4D7D237473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B8D6D-3353-40D8-930D-3DE43EB68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CD170E37-4990-45DC-96A7-8970669C17F0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41C3122-07BB-4720-8688-8DE78934C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59A9A0E9-1763-46E2-8050-A6E6C49147B4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5398817-C24F-400B-86E6-24CC6F532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495F8FA-ADFD-42B2-8FEB-9E4138D08601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2FF30857-CC79-4D51-82A7-0B8B32FF8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69" r:id="rId7"/>
    <p:sldLayoutId id="2147483678" r:id="rId8"/>
    <p:sldLayoutId id="2147483679" r:id="rId9"/>
    <p:sldLayoutId id="2147483670" r:id="rId10"/>
    <p:sldLayoutId id="2147483671" r:id="rId11"/>
  </p:sldLayoutIdLst>
  <p:transition advClick="0">
    <p:cut/>
  </p:transition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405688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405688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405688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405688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405688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405688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405688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405688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405688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E66C7D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E66C7D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E66C7D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Галина Ильинична Якубова</a:t>
            </a:r>
            <a:br>
              <a:rPr lang="ru-RU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«Мы благодарны Вам за всё</a:t>
            </a:r>
            <a:br>
              <a:rPr lang="ru-RU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И ценим Вас безмерно!»</a:t>
            </a:r>
            <a:endParaRPr lang="ru-RU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7" name="Picture 6" descr="IMG_074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3154" t="21461" r="33820" b="12862"/>
          <a:stretch>
            <a:fillRect/>
          </a:stretch>
        </p:blipFill>
        <p:spPr>
          <a:xfrm>
            <a:off x="3054732" y="1646238"/>
            <a:ext cx="3034536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G:\ВОВ конкурс№2\Цветы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500570"/>
            <a:ext cx="2071702" cy="1857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5" y="253536"/>
            <a:ext cx="9129910" cy="1143000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За Вашу красоту, за мужество и силу</a:t>
            </a:r>
            <a:br>
              <a:rPr lang="ru-RU" sz="2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(Вы возрасту поставили заслон)</a:t>
            </a:r>
            <a:br>
              <a:rPr lang="ru-RU" sz="2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И за судьбу свою, такую непростую,</a:t>
            </a:r>
            <a:br>
              <a:rPr lang="ru-RU" sz="2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Примите наш </a:t>
            </a:r>
            <a:r>
              <a:rPr lang="ru-RU" sz="20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земной поклон!</a:t>
            </a:r>
            <a:endParaRPr lang="ru-RU" sz="20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" name="Picture 5" descr="IMG_075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58" t="6342" b="18080"/>
          <a:stretch>
            <a:fillRect/>
          </a:stretch>
        </p:blipFill>
        <p:spPr>
          <a:xfrm>
            <a:off x="467544" y="1646238"/>
            <a:ext cx="8208912" cy="4735090"/>
          </a:xfrm>
          <a:effectLst>
            <a:softEdge rad="112500"/>
          </a:effectLst>
        </p:spPr>
      </p:pic>
    </p:spTree>
  </p:cSld>
  <p:clrMapOvr>
    <a:masterClrMapping/>
  </p:clrMapOvr>
  <p:transition advClick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643063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Вы уникальная во всём и так бодры на диво,</a:t>
            </a:r>
            <a:b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Душевным маните теплом и морем позитива</a:t>
            </a:r>
            <a:b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ru-RU" sz="28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5" name="Picture 5" descr="DSCN08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285860"/>
            <a:ext cx="2830510" cy="5407019"/>
          </a:xfrm>
          <a:prstGeom prst="roundRect">
            <a:avLst>
              <a:gd name="adj" fmla="val 11821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Мухина\Рабочий стол\Память сильнее времени\ВОВ конкурс№2\Фото война №12\anypics.ru-9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965697"/>
            <a:ext cx="2714644" cy="1892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Огромный путь, судьбы размах за Вашими плечами,</a:t>
            </a:r>
            <a:b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Знакомы Вы со словом страх, с бессонными ночами.</a:t>
            </a:r>
            <a:b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ru-RU" sz="28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7410" name="Picture 2" descr="C:\Documents and Settings\Мухина\Рабочий стол\ВО война\судьбы войны\Якубова Г.И\Копия Якубова 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268413"/>
            <a:ext cx="4537075" cy="3662362"/>
          </a:xfrm>
          <a:prstGeom prst="roundRect">
            <a:avLst>
              <a:gd name="adj" fmla="val 33729"/>
            </a:avLst>
          </a:prstGeom>
        </p:spPr>
      </p:pic>
      <p:pic>
        <p:nvPicPr>
          <p:cNvPr id="4" name="Picture 8" descr="Якубова воен"/>
          <p:cNvPicPr>
            <a:picLocks noChangeAspect="1" noChangeArrowheads="1"/>
          </p:cNvPicPr>
          <p:nvPr/>
        </p:nvPicPr>
        <p:blipFill>
          <a:blip r:embed="rId3" cstate="print"/>
          <a:srcRect l="19536" r="6464" b="64359"/>
          <a:stretch>
            <a:fillRect/>
          </a:stretch>
        </p:blipFill>
        <p:spPr bwMode="auto">
          <a:xfrm>
            <a:off x="4356100" y="3789363"/>
            <a:ext cx="4248150" cy="2814637"/>
          </a:xfrm>
          <a:prstGeom prst="rect">
            <a:avLst/>
          </a:prstGeom>
          <a:noFill/>
          <a:ln w="57150">
            <a:noFill/>
            <a:prstDash val="sysDot"/>
            <a:miter lim="800000"/>
            <a:headEnd/>
            <a:tailEnd/>
          </a:ln>
        </p:spPr>
      </p:pic>
    </p:spTree>
  </p:cSld>
  <p:clrMapOvr>
    <a:masterClrMapping/>
  </p:clrMapOvr>
  <p:transition advClick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714488"/>
          </a:xfrm>
        </p:spPr>
        <p:txBody>
          <a:bodyPr>
            <a:normAutofit fontScale="90000"/>
          </a:bodyPr>
          <a:lstStyle/>
          <a:p>
            <a:pPr marL="54864" indent="0" algn="l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Не унывая ни пред чем, в защиту став Отчизны,</a:t>
            </a:r>
            <a:b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Вы в роли фельдшера затем, спасали людям жизни!</a:t>
            </a:r>
            <a:b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ru-RU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" name="Picture 4" descr="b7e7749f9ddece7330c8db7a1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9050" y="1643063"/>
            <a:ext cx="6565900" cy="4529137"/>
          </a:xfrm>
          <a:prstGeom prst="roundRect">
            <a:avLst/>
          </a:prstGeom>
        </p:spPr>
      </p:pic>
    </p:spTree>
  </p:cSld>
  <p:clrMapOvr>
    <a:masterClrMapping/>
  </p:clrMapOvr>
  <p:transition advClick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389514"/>
          </a:xfrm>
        </p:spPr>
        <p:txBody>
          <a:bodyPr>
            <a:normAutofit fontScale="90000"/>
          </a:bodyPr>
          <a:lstStyle/>
          <a:p>
            <a:pPr marL="54864" indent="0" algn="l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Сияют гордо, как огни, все ордена, медали:</a:t>
            </a:r>
            <a:br>
              <a:rPr lang="ru-RU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Вас украшают не они, а то за что их дали</a:t>
            </a:r>
            <a:br>
              <a:rPr lang="ru-RU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ru-RU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9458" name="Picture 2" descr="C:\Documents and Settings\Мухина\Рабочий стол\ВО война\судьбы войны\Якубова Г.И\Якубова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484313"/>
            <a:ext cx="4718050" cy="3397250"/>
          </a:xfrm>
          <a:prstGeom prst="roundRect">
            <a:avLst>
              <a:gd name="adj" fmla="val 7246"/>
            </a:avLst>
          </a:prstGeom>
        </p:spPr>
      </p:pic>
      <p:pic>
        <p:nvPicPr>
          <p:cNvPr id="4" name="Picture 5" descr="Якубова орден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3463"/>
            <a:ext cx="4173537" cy="2994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«…</a:t>
            </a:r>
            <a: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У каждого есть в жизни высота,</a:t>
            </a:r>
            <a:b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Которую он должен взять когда-то»</a:t>
            </a:r>
            <a:b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ru-RU" sz="28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63626" y="1706551"/>
            <a:ext cx="6572294" cy="4854596"/>
          </a:xfrm>
          <a:prstGeom prst="roundRect">
            <a:avLst>
              <a:gd name="adj" fmla="val 8639"/>
            </a:avLst>
          </a:prstGeom>
          <a:effectLst>
            <a:softEdge rad="112500"/>
          </a:effectLst>
        </p:spPr>
      </p:pic>
    </p:spTree>
  </p:cSld>
  <p:clrMapOvr>
    <a:masterClrMapping/>
  </p:clrMapOvr>
  <p:transition advClick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5" y="217023"/>
            <a:ext cx="9129910" cy="1143000"/>
          </a:xfrm>
        </p:spPr>
        <p:txBody>
          <a:bodyPr>
            <a:no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Конечно, боль не стала меньше,</a:t>
            </a:r>
            <a:br>
              <a:rPr lang="ru-RU" sz="2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Но то что не сгорел в огне,</a:t>
            </a:r>
            <a:br>
              <a:rPr lang="ru-RU" sz="2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Обязан я одной из женщин,</a:t>
            </a:r>
            <a:br>
              <a:rPr lang="ru-RU" sz="2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Простой Богине -  медсестре.</a:t>
            </a:r>
            <a:endParaRPr lang="ru-RU" sz="20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6" name="Picture 2" descr="P2G20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>
          <a:xfrm>
            <a:off x="1554163" y="1646238"/>
            <a:ext cx="6035675" cy="4525962"/>
          </a:xfrm>
          <a:prstGeom prst="roundRect">
            <a:avLst>
              <a:gd name="adj" fmla="val 8387"/>
            </a:avLst>
          </a:prstGeom>
        </p:spPr>
      </p:pic>
    </p:spTree>
  </p:cSld>
  <p:clrMapOvr>
    <a:masterClrMapping/>
  </p:clrMapOvr>
  <p:transition advClick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00" y="254000"/>
            <a:ext cx="9136250" cy="2460625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Отличный врач из вас зубной, Вы человек – целитель.</a:t>
            </a:r>
            <a:br>
              <a:rPr lang="ru-RU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К тому же опытный такой английского учитель!</a:t>
            </a:r>
            <a:br>
              <a:rPr lang="ru-RU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ru-RU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3554" name="Picture 2" descr="C:\Documents and Settings\Мухина\Рабочий стол\ВО война\судьбы войны\Якубова Г.И\DSCN014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8566" t="9399" r="3831" b="28365"/>
          <a:stretch>
            <a:fillRect/>
          </a:stretch>
        </p:blipFill>
        <p:spPr>
          <a:xfrm>
            <a:off x="971550" y="2420938"/>
            <a:ext cx="7180263" cy="3825875"/>
          </a:xfrm>
          <a:prstGeom prst="roundRect">
            <a:avLst>
              <a:gd name="adj" fmla="val 11574"/>
            </a:avLst>
          </a:prstGeom>
          <a:effectLst>
            <a:softEdge rad="63500"/>
          </a:effectLst>
        </p:spPr>
      </p:pic>
    </p:spTree>
  </p:cSld>
  <p:clrMapOvr>
    <a:masterClrMapping/>
  </p:clrMapOvr>
  <p:transition advClick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2" y="4298"/>
            <a:ext cx="8996487" cy="1143000"/>
          </a:xfrm>
        </p:spPr>
        <p:txBody>
          <a:bodyPr>
            <a:normAutofit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Вас не забудет коллектив, отлично дело знали.</a:t>
            </a:r>
            <a:b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Любовь студентов заслужив, с душой преподавали</a:t>
            </a:r>
            <a:endParaRPr lang="ru-RU" sz="28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3074" name="Picture 2" descr="C:\Documents and Settings\Мухина\Рабочий стол\ВО война\судьбы войны\Якубова Г.И\DSCN01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9009" y="2499520"/>
            <a:ext cx="4715269" cy="3537143"/>
          </a:xfrm>
          <a:prstGeom prst="roundRect">
            <a:avLst>
              <a:gd name="adj" fmla="val 12429"/>
            </a:avLst>
          </a:prstGeom>
          <a:effectLst>
            <a:softEdge rad="112500"/>
          </a:effectLst>
        </p:spPr>
      </p:pic>
      <p:pic>
        <p:nvPicPr>
          <p:cNvPr id="4" name="Picture 6" descr="IMG_0728"/>
          <p:cNvPicPr>
            <a:picLocks noChangeAspect="1" noChangeArrowheads="1"/>
          </p:cNvPicPr>
          <p:nvPr/>
        </p:nvPicPr>
        <p:blipFill>
          <a:blip r:embed="rId3" cstate="print"/>
          <a:srcRect l="17030" t="10237" r="13045"/>
          <a:stretch>
            <a:fillRect/>
          </a:stretch>
        </p:blipFill>
        <p:spPr bwMode="auto">
          <a:xfrm>
            <a:off x="5587860" y="1716282"/>
            <a:ext cx="3001547" cy="5135862"/>
          </a:xfrm>
          <a:prstGeom prst="roundRect">
            <a:avLst>
              <a:gd name="adj" fmla="val 12672"/>
            </a:avLst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364</TotalTime>
  <Words>89</Words>
  <Application>Microsoft Office PowerPoint</Application>
  <PresentationFormat>Экран (4:3)</PresentationFormat>
  <Paragraphs>12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Литейная</vt:lpstr>
      <vt:lpstr>Галина Ильинична Якубова «Мы благодарны Вам за всё И ценим Вас безмерно!»</vt:lpstr>
      <vt:lpstr>Вы уникальная во всём и так бодры на диво, Душевным маните теплом и морем позитива </vt:lpstr>
      <vt:lpstr>Огромный путь, судьбы размах за Вашими плечами, Знакомы Вы со словом страх, с бессонными ночами. </vt:lpstr>
      <vt:lpstr>Не унывая ни пред чем, в защиту став Отчизны, Вы в роли фельдшера затем, спасали людям жизни!  </vt:lpstr>
      <vt:lpstr>Сияют гордо, как огни, все ордена, медали: Вас украшают не они, а то за что их дали </vt:lpstr>
      <vt:lpstr>«…У каждого есть в жизни высота, Которую он должен взять когда-то» </vt:lpstr>
      <vt:lpstr>Конечно, боль не стала меньше, Но то что не сгорел в огне, Обязан я одной из женщин, Простой Богине -  медсестре.</vt:lpstr>
      <vt:lpstr>Отличный врач из вас зубной, Вы человек – целитель. К тому же опытный такой английского учитель! </vt:lpstr>
      <vt:lpstr>Вас не забудет коллектив, отлично дело знали. Любовь студентов заслужив, с душой преподавали</vt:lpstr>
      <vt:lpstr>За Вашу красоту, за мужество и силу (Вы возрасту поставили заслон) И за судьбу свою, такую непростую, Примите наш земной поклон!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Алёшка</cp:lastModifiedBy>
  <cp:revision>46</cp:revision>
  <dcterms:created xsi:type="dcterms:W3CDTF">2015-02-03T07:04:57Z</dcterms:created>
  <dcterms:modified xsi:type="dcterms:W3CDTF">2015-02-17T16:06:01Z</dcterms:modified>
</cp:coreProperties>
</file>